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57" r:id="rId5"/>
    <p:sldId id="262" r:id="rId6"/>
    <p:sldId id="28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97" autoAdjust="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356A8-5152-41FB-A2A8-F30E63FFBB4B}" type="datetimeFigureOut">
              <a:rPr lang="en-GB" smtClean="0"/>
              <a:t>05/01/2015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E1931-EB92-4BEF-9F9B-811D7146C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96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836045-E82E-4837-9D23-6BA0A8D0171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could also choose to do this as a first</a:t>
            </a:r>
            <a:r>
              <a:rPr lang="en-GB" baseline="0" dirty="0" smtClean="0"/>
              <a:t> group to come up with an answer, puts their hand up. If it’s right they get the point. First bullet point is worth 5 points, next worth 4, etc. Keep a tally of scores as you 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1931-EB92-4BEF-9F9B-811D7146C0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9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ZlXWp6vFd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owa.scotborders.gov.uk/OWA/redir.aspx?C=CYPnLfoCCEufEjSS9_resjnAbGl-3tFIsTb2JtRZx8KTpeKBK7xb3Zj3d7XJ3kZ9N9qmR6vRNpI.&amp;URL=http://www.bbc.co.uk/scotland/brainsmar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NG41u3xbD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absta.com/wp-content/uploads/2013/10/brainsmart_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60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4800600"/>
            <a:ext cx="6400800" cy="1752600"/>
          </a:xfrm>
        </p:spPr>
        <p:txBody>
          <a:bodyPr/>
          <a:lstStyle/>
          <a:p>
            <a:r>
              <a:rPr lang="en-GB" dirty="0" err="1" smtClean="0"/>
              <a:t>Earlston</a:t>
            </a:r>
            <a:r>
              <a:rPr lang="en-GB" dirty="0" smtClean="0"/>
              <a:t> Cluster Schools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9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small groups, listen to the description of the famous ‘growth </a:t>
            </a:r>
            <a:r>
              <a:rPr lang="en-GB" dirty="0" err="1" smtClean="0"/>
              <a:t>mindset</a:t>
            </a:r>
            <a:r>
              <a:rPr lang="en-GB" dirty="0" smtClean="0"/>
              <a:t>’ person and write down who you think it is. It could be someone current or from history.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4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His club </a:t>
            </a:r>
            <a:r>
              <a:rPr lang="en-GB" dirty="0"/>
              <a:t>manager said of him </a:t>
            </a:r>
            <a:r>
              <a:rPr lang="en-GB" dirty="0" smtClean="0"/>
              <a:t>“he practised </a:t>
            </a:r>
            <a:r>
              <a:rPr lang="en-GB" dirty="0"/>
              <a:t>with a discipline to achieve an accuracy that other players wouldn't care about</a:t>
            </a:r>
            <a:r>
              <a:rPr lang="en-GB" dirty="0" smtClean="0"/>
              <a:t>.” </a:t>
            </a:r>
            <a:r>
              <a:rPr lang="en-GB" dirty="0"/>
              <a:t>and </a:t>
            </a:r>
            <a:r>
              <a:rPr lang="en-GB" dirty="0" smtClean="0"/>
              <a:t>he was a fantastic footballer “…not </a:t>
            </a:r>
            <a:r>
              <a:rPr lang="en-GB" dirty="0"/>
              <a:t>because of God-given talent but because he practises with a relentless application that the vast majority of less gifted players wouldn’t </a:t>
            </a:r>
            <a:r>
              <a:rPr lang="en-GB" dirty="0" smtClean="0"/>
              <a:t>contemplate”</a:t>
            </a:r>
          </a:p>
          <a:p>
            <a:endParaRPr lang="en-GB" dirty="0" smtClean="0"/>
          </a:p>
          <a:p>
            <a:r>
              <a:rPr lang="en-GB" dirty="0" smtClean="0"/>
              <a:t>He suffers from obsessive compulsive disorder (OCD)</a:t>
            </a:r>
          </a:p>
          <a:p>
            <a:endParaRPr lang="en-GB" dirty="0"/>
          </a:p>
          <a:p>
            <a:r>
              <a:rPr lang="en-GB" dirty="0" smtClean="0"/>
              <a:t>Was the world’s </a:t>
            </a:r>
            <a:r>
              <a:rPr lang="en-GB" dirty="0"/>
              <a:t>highest earning footballer at age </a:t>
            </a:r>
            <a:r>
              <a:rPr lang="en-GB" dirty="0" smtClean="0"/>
              <a:t>37</a:t>
            </a:r>
          </a:p>
          <a:p>
            <a:endParaRPr lang="en-GB" dirty="0"/>
          </a:p>
          <a:p>
            <a:r>
              <a:rPr lang="en-GB" dirty="0"/>
              <a:t>Donated </a:t>
            </a:r>
            <a:r>
              <a:rPr lang="en-GB" dirty="0" smtClean="0"/>
              <a:t>all of his wages to a children’s charity in his last 5 months playing football.</a:t>
            </a:r>
          </a:p>
          <a:p>
            <a:endParaRPr lang="en-GB" dirty="0"/>
          </a:p>
          <a:p>
            <a:r>
              <a:rPr lang="en-GB" dirty="0"/>
              <a:t>Most capped England outfield </a:t>
            </a:r>
            <a:r>
              <a:rPr lang="en-GB" dirty="0" smtClean="0"/>
              <a:t>player of all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5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 smtClean="0"/>
              <a:t>Fired from his job at a newspaper because </a:t>
            </a:r>
            <a:r>
              <a:rPr lang="en-US" dirty="0" smtClean="0"/>
              <a:t>"</a:t>
            </a:r>
            <a:r>
              <a:rPr lang="en-US" dirty="0"/>
              <a:t>he lacked </a:t>
            </a:r>
          </a:p>
          <a:p>
            <a:pPr>
              <a:buNone/>
              <a:defRPr/>
            </a:pPr>
            <a:r>
              <a:rPr lang="en-US" dirty="0"/>
              <a:t>imagination </a:t>
            </a:r>
            <a:r>
              <a:rPr lang="en-US" dirty="0" smtClean="0"/>
              <a:t>and </a:t>
            </a:r>
            <a:r>
              <a:rPr lang="en-US" dirty="0"/>
              <a:t>had no </a:t>
            </a:r>
            <a:r>
              <a:rPr lang="en-US" dirty="0" smtClean="0"/>
              <a:t>good </a:t>
            </a:r>
            <a:r>
              <a:rPr lang="en-US" dirty="0"/>
              <a:t>ideas</a:t>
            </a:r>
            <a:r>
              <a:rPr lang="en-US" dirty="0" smtClean="0"/>
              <a:t>”</a:t>
            </a:r>
          </a:p>
          <a:p>
            <a:pPr>
              <a:buNone/>
              <a:defRPr/>
            </a:pPr>
            <a:endParaRPr lang="en-US" b="1" dirty="0"/>
          </a:p>
          <a:p>
            <a:pPr>
              <a:defRPr/>
            </a:pPr>
            <a:r>
              <a:rPr lang="en-US" dirty="0" smtClean="0"/>
              <a:t>His first animation company failed and it took him 307 applications for a loan to build his theme park.</a:t>
            </a:r>
          </a:p>
          <a:p>
            <a:pPr>
              <a:buNone/>
              <a:defRPr/>
            </a:pPr>
            <a:endParaRPr lang="en-GB" dirty="0" smtClean="0"/>
          </a:p>
          <a:p>
            <a:r>
              <a:rPr lang="en-GB" dirty="0" smtClean="0"/>
              <a:t>He </a:t>
            </a:r>
            <a:r>
              <a:rPr lang="en-GB" dirty="0"/>
              <a:t>was told that the ‘Three little pigs’ needed more </a:t>
            </a:r>
            <a:r>
              <a:rPr lang="en-GB" dirty="0" smtClean="0"/>
              <a:t>characters</a:t>
            </a:r>
          </a:p>
          <a:p>
            <a:endParaRPr lang="en-GB" dirty="0"/>
          </a:p>
          <a:p>
            <a:r>
              <a:rPr lang="en-GB" dirty="0"/>
              <a:t>It took him 16 years to get permission to film Mary Poppins</a:t>
            </a:r>
          </a:p>
          <a:p>
            <a:endParaRPr lang="en-GB" dirty="0"/>
          </a:p>
          <a:p>
            <a:r>
              <a:rPr lang="en-GB" dirty="0"/>
              <a:t>He was told that Mickey Mouse would terrify 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27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He was told he was ‘stupid’ and ‘</a:t>
            </a:r>
            <a:r>
              <a:rPr lang="en-GB" dirty="0" err="1"/>
              <a:t>unteachable</a:t>
            </a:r>
            <a:r>
              <a:rPr lang="en-GB" dirty="0"/>
              <a:t>’ at school</a:t>
            </a:r>
          </a:p>
          <a:p>
            <a:endParaRPr lang="en-GB" dirty="0"/>
          </a:p>
          <a:p>
            <a:r>
              <a:rPr lang="en-GB" dirty="0"/>
              <a:t>He was fired from many jobs</a:t>
            </a:r>
          </a:p>
          <a:p>
            <a:endParaRPr lang="en-GB" dirty="0"/>
          </a:p>
          <a:p>
            <a:r>
              <a:rPr lang="en-GB" dirty="0"/>
              <a:t>He had many technical difficulties and money worries</a:t>
            </a:r>
          </a:p>
          <a:p>
            <a:endParaRPr lang="en-GB" dirty="0"/>
          </a:p>
          <a:p>
            <a:r>
              <a:rPr lang="en-GB" dirty="0" smtClean="0"/>
              <a:t>Said “Genius </a:t>
            </a:r>
            <a:r>
              <a:rPr lang="en-GB" dirty="0"/>
              <a:t>is </a:t>
            </a:r>
            <a:r>
              <a:rPr lang="en-GB" dirty="0" smtClean="0"/>
              <a:t>1</a:t>
            </a:r>
            <a:r>
              <a:rPr lang="en-GB" dirty="0"/>
              <a:t>% inspiration and </a:t>
            </a:r>
            <a:r>
              <a:rPr lang="en-GB" dirty="0" smtClean="0"/>
              <a:t>99</a:t>
            </a:r>
            <a:r>
              <a:rPr lang="en-GB" dirty="0"/>
              <a:t>% </a:t>
            </a:r>
            <a:r>
              <a:rPr lang="en-GB" dirty="0" smtClean="0"/>
              <a:t>perspiration”</a:t>
            </a:r>
          </a:p>
          <a:p>
            <a:endParaRPr lang="en-GB" dirty="0"/>
          </a:p>
          <a:p>
            <a:r>
              <a:rPr lang="en-GB" dirty="0"/>
              <a:t>He obtained 1093 patents – including the light bulb, battery </a:t>
            </a:r>
          </a:p>
          <a:p>
            <a:pPr marL="0" indent="0">
              <a:buNone/>
            </a:pPr>
            <a:r>
              <a:rPr lang="en-GB" dirty="0"/>
              <a:t>and record player (this is how we played music before CDs!)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7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Was a single mother claiming unemployment benefit</a:t>
            </a:r>
          </a:p>
          <a:p>
            <a:r>
              <a:rPr lang="en-GB" dirty="0" smtClean="0"/>
              <a:t>Was so low she considered suicide</a:t>
            </a:r>
          </a:p>
          <a:p>
            <a:r>
              <a:rPr lang="en-GB" dirty="0" smtClean="0"/>
              <a:t>Wrote children's story’s  while her baby slept</a:t>
            </a:r>
          </a:p>
          <a:p>
            <a:r>
              <a:rPr lang="en-GB" dirty="0" smtClean="0"/>
              <a:t>Received a grant to publish one of her stories</a:t>
            </a:r>
          </a:p>
          <a:p>
            <a:r>
              <a:rPr lang="en-GB" dirty="0" smtClean="0"/>
              <a:t>Became one of the most successful children’s authors of all time and one of the richest woman in the 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1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Didn’t </a:t>
            </a:r>
            <a:r>
              <a:rPr lang="en-GB" dirty="0"/>
              <a:t>speak until he was three years old </a:t>
            </a:r>
            <a:endParaRPr lang="en-GB" dirty="0" smtClean="0"/>
          </a:p>
          <a:p>
            <a:r>
              <a:rPr lang="en-GB" dirty="0" smtClean="0"/>
              <a:t>Failed </a:t>
            </a:r>
            <a:r>
              <a:rPr lang="en-GB" dirty="0"/>
              <a:t>to </a:t>
            </a:r>
            <a:r>
              <a:rPr lang="en-GB" dirty="0" smtClean="0"/>
              <a:t>impress his </a:t>
            </a:r>
            <a:r>
              <a:rPr lang="en-GB" dirty="0"/>
              <a:t>teachers all the way through </a:t>
            </a:r>
            <a:r>
              <a:rPr lang="en-GB" dirty="0" smtClean="0"/>
              <a:t>college</a:t>
            </a:r>
          </a:p>
          <a:p>
            <a:r>
              <a:rPr lang="en-GB" dirty="0"/>
              <a:t>His </a:t>
            </a:r>
            <a:r>
              <a:rPr lang="en-GB" dirty="0" smtClean="0"/>
              <a:t>teachers </a:t>
            </a:r>
            <a:r>
              <a:rPr lang="en-GB" dirty="0"/>
              <a:t>thought </a:t>
            </a:r>
            <a:r>
              <a:rPr lang="en-GB" dirty="0" smtClean="0"/>
              <a:t>he </a:t>
            </a:r>
            <a:r>
              <a:rPr lang="en-GB" dirty="0"/>
              <a:t>was lazy, sloppy, insubordinate, and that he would never amount to </a:t>
            </a:r>
            <a:r>
              <a:rPr lang="en-GB" dirty="0" smtClean="0"/>
              <a:t>anything</a:t>
            </a:r>
          </a:p>
          <a:p>
            <a:r>
              <a:rPr lang="en-GB" dirty="0" smtClean="0"/>
              <a:t>Became a recognised ‘genius’ and fantastic scientist</a:t>
            </a:r>
          </a:p>
          <a:p>
            <a:r>
              <a:rPr lang="en-GB" dirty="0" smtClean="0"/>
              <a:t>E=MC²</a:t>
            </a:r>
          </a:p>
        </p:txBody>
      </p:sp>
    </p:spTree>
    <p:extLst>
      <p:ext uri="{BB962C8B-B14F-4D97-AF65-F5344CB8AC3E}">
        <p14:creationId xmlns:p14="http://schemas.microsoft.com/office/powerpoint/2010/main" val="75367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</a:t>
            </a:r>
            <a:r>
              <a:rPr lang="en-GB" dirty="0" smtClean="0"/>
              <a:t>as </a:t>
            </a:r>
            <a:r>
              <a:rPr lang="en-GB" dirty="0"/>
              <a:t>born into poverty in rural Mississippi to a teenage single </a:t>
            </a:r>
            <a:r>
              <a:rPr lang="en-GB" dirty="0" smtClean="0"/>
              <a:t>mother</a:t>
            </a:r>
          </a:p>
          <a:p>
            <a:r>
              <a:rPr lang="en-GB" dirty="0" smtClean="0"/>
              <a:t>Suffered considerable </a:t>
            </a:r>
            <a:r>
              <a:rPr lang="en-GB" dirty="0"/>
              <a:t>hardship during her </a:t>
            </a:r>
            <a:r>
              <a:rPr lang="en-GB" dirty="0" smtClean="0"/>
              <a:t>childhood</a:t>
            </a:r>
          </a:p>
          <a:p>
            <a:r>
              <a:rPr lang="en-GB" dirty="0"/>
              <a:t>She was raped at age nine and became pregnant at 14; her son died in </a:t>
            </a:r>
            <a:r>
              <a:rPr lang="en-GB" dirty="0" smtClean="0"/>
              <a:t>infancy</a:t>
            </a:r>
          </a:p>
          <a:p>
            <a:r>
              <a:rPr lang="en-GB" dirty="0" smtClean="0"/>
              <a:t>She is now </a:t>
            </a:r>
            <a:r>
              <a:rPr lang="en-GB" dirty="0"/>
              <a:t>an American media proprietor, talk show host, actress, producer, and philanthropist</a:t>
            </a:r>
            <a:r>
              <a:rPr lang="en-GB" dirty="0" smtClean="0"/>
              <a:t>.</a:t>
            </a:r>
          </a:p>
          <a:p>
            <a:r>
              <a:rPr lang="en-GB" dirty="0" smtClean="0"/>
              <a:t>She is worth around $3 billion, the richest African-American of the 20</a:t>
            </a:r>
            <a:r>
              <a:rPr lang="en-GB" baseline="30000" dirty="0" smtClean="0"/>
              <a:t>th</a:t>
            </a:r>
            <a:r>
              <a:rPr lang="en-GB" dirty="0" smtClean="0"/>
              <a:t> century and America’s only black billionaire.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3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GB" dirty="0" smtClean="0"/>
              <a:t>Person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862"/>
            <a:ext cx="3962400" cy="4966138"/>
          </a:xfrm>
        </p:spPr>
        <p:txBody>
          <a:bodyPr>
            <a:noAutofit/>
          </a:bodyPr>
          <a:lstStyle/>
          <a:p>
            <a:r>
              <a:rPr lang="en-GB" sz="1600" dirty="0" smtClean="0"/>
              <a:t>His club </a:t>
            </a:r>
            <a:r>
              <a:rPr lang="en-GB" sz="1600" dirty="0"/>
              <a:t>manager said of him </a:t>
            </a:r>
            <a:r>
              <a:rPr lang="en-GB" sz="1600" dirty="0" smtClean="0"/>
              <a:t>“he practised </a:t>
            </a:r>
            <a:r>
              <a:rPr lang="en-GB" sz="1600" dirty="0"/>
              <a:t>with a discipline to achieve an accuracy that other players wouldn't care about</a:t>
            </a:r>
            <a:r>
              <a:rPr lang="en-GB" sz="1600" dirty="0" smtClean="0"/>
              <a:t>.” </a:t>
            </a:r>
            <a:r>
              <a:rPr lang="en-GB" sz="1600" dirty="0"/>
              <a:t>and </a:t>
            </a:r>
            <a:r>
              <a:rPr lang="en-GB" sz="1600" dirty="0" smtClean="0"/>
              <a:t>he was a fantastic footballer “…not </a:t>
            </a:r>
            <a:r>
              <a:rPr lang="en-GB" sz="1600" dirty="0"/>
              <a:t>because of God-given talent but because he practises with a relentless application that the vast majority of less gifted players wouldn’t </a:t>
            </a:r>
            <a:r>
              <a:rPr lang="en-GB" sz="1600" dirty="0" smtClean="0"/>
              <a:t>contemplate”</a:t>
            </a:r>
          </a:p>
          <a:p>
            <a:r>
              <a:rPr lang="en-GB" sz="1600" dirty="0" smtClean="0"/>
              <a:t>He suffers from obsessive compulsive disorder (OCD)</a:t>
            </a:r>
            <a:endParaRPr lang="en-GB" sz="1600" dirty="0"/>
          </a:p>
          <a:p>
            <a:r>
              <a:rPr lang="en-GB" sz="1600" dirty="0" smtClean="0"/>
              <a:t>Was the world’s </a:t>
            </a:r>
            <a:r>
              <a:rPr lang="en-GB" sz="1600" dirty="0"/>
              <a:t>highest earning footballer at age </a:t>
            </a:r>
            <a:r>
              <a:rPr lang="en-GB" sz="1600" dirty="0" smtClean="0"/>
              <a:t>37</a:t>
            </a:r>
            <a:endParaRPr lang="en-GB" sz="1600" dirty="0"/>
          </a:p>
          <a:p>
            <a:r>
              <a:rPr lang="en-GB" sz="1600" dirty="0"/>
              <a:t>Donated </a:t>
            </a:r>
            <a:r>
              <a:rPr lang="en-GB" sz="1600" dirty="0" smtClean="0"/>
              <a:t>all of his wages to a children’s charity in his last 5 months playing football.</a:t>
            </a:r>
          </a:p>
          <a:p>
            <a:r>
              <a:rPr lang="en-GB" sz="1600" dirty="0" smtClean="0"/>
              <a:t>Most </a:t>
            </a:r>
            <a:r>
              <a:rPr lang="en-GB" sz="1600" dirty="0"/>
              <a:t>capped England outfield </a:t>
            </a:r>
            <a:r>
              <a:rPr lang="en-GB" sz="1600" dirty="0" smtClean="0"/>
              <a:t>player of all time</a:t>
            </a:r>
            <a:endParaRPr lang="en-GB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10862"/>
            <a:ext cx="3902336" cy="520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32445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David Beckham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33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GB" dirty="0" smtClean="0"/>
              <a:t>Fired from his job at a newspaper because </a:t>
            </a:r>
            <a:r>
              <a:rPr lang="en-US" b="1" dirty="0" smtClean="0"/>
              <a:t>"</a:t>
            </a:r>
            <a:r>
              <a:rPr lang="en-US" b="1" dirty="0"/>
              <a:t>he lacked </a:t>
            </a:r>
          </a:p>
          <a:p>
            <a:pPr>
              <a:buNone/>
              <a:defRPr/>
            </a:pPr>
            <a:r>
              <a:rPr lang="en-US" b="1" dirty="0"/>
              <a:t>imagination </a:t>
            </a:r>
            <a:r>
              <a:rPr lang="en-US" b="1" dirty="0" smtClean="0"/>
              <a:t>and </a:t>
            </a:r>
            <a:r>
              <a:rPr lang="en-US" b="1" dirty="0"/>
              <a:t>had no </a:t>
            </a:r>
            <a:r>
              <a:rPr lang="en-US" b="1" dirty="0" smtClean="0"/>
              <a:t>good </a:t>
            </a:r>
            <a:r>
              <a:rPr lang="en-US" b="1" dirty="0"/>
              <a:t>ideas</a:t>
            </a:r>
            <a:r>
              <a:rPr lang="en-US" b="1" dirty="0" smtClean="0"/>
              <a:t>”</a:t>
            </a:r>
          </a:p>
          <a:p>
            <a:pPr>
              <a:buNone/>
              <a:defRPr/>
            </a:pPr>
            <a:endParaRPr lang="en-US" b="1" dirty="0"/>
          </a:p>
          <a:p>
            <a:pPr>
              <a:defRPr/>
            </a:pPr>
            <a:r>
              <a:rPr lang="en-US" dirty="0" smtClean="0"/>
              <a:t>His first animation company failed and it took him 307 applications for a loan to build his theme park.</a:t>
            </a:r>
          </a:p>
          <a:p>
            <a:pPr>
              <a:buNone/>
              <a:defRPr/>
            </a:pPr>
            <a:endParaRPr lang="en-GB" dirty="0" smtClean="0"/>
          </a:p>
          <a:p>
            <a:r>
              <a:rPr lang="en-GB" dirty="0" smtClean="0"/>
              <a:t>He </a:t>
            </a:r>
            <a:r>
              <a:rPr lang="en-GB" dirty="0"/>
              <a:t>was told that the ‘Three little pigs’ needed more </a:t>
            </a:r>
            <a:r>
              <a:rPr lang="en-GB" dirty="0" smtClean="0"/>
              <a:t>characters</a:t>
            </a:r>
          </a:p>
          <a:p>
            <a:endParaRPr lang="en-GB" dirty="0"/>
          </a:p>
          <a:p>
            <a:r>
              <a:rPr lang="en-GB" dirty="0"/>
              <a:t>It took him 16 years to get permission to film Mary Poppins</a:t>
            </a:r>
          </a:p>
          <a:p>
            <a:endParaRPr lang="en-GB" dirty="0"/>
          </a:p>
          <a:p>
            <a:r>
              <a:rPr lang="en-GB" dirty="0"/>
              <a:t>He was told that Mickey Mouse would terrify people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73924"/>
            <a:ext cx="3615301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32445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Walt Disney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3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He was told he was ‘stupid’ and ‘</a:t>
            </a:r>
            <a:r>
              <a:rPr lang="en-GB" dirty="0" err="1"/>
              <a:t>unteachable</a:t>
            </a:r>
            <a:r>
              <a:rPr lang="en-GB" dirty="0"/>
              <a:t>’ at school</a:t>
            </a:r>
          </a:p>
          <a:p>
            <a:endParaRPr lang="en-GB" dirty="0"/>
          </a:p>
          <a:p>
            <a:r>
              <a:rPr lang="en-GB" dirty="0"/>
              <a:t>He was fired from many jobs</a:t>
            </a:r>
          </a:p>
          <a:p>
            <a:endParaRPr lang="en-GB" dirty="0"/>
          </a:p>
          <a:p>
            <a:r>
              <a:rPr lang="en-GB" dirty="0"/>
              <a:t>He had many technical difficulties and money worries</a:t>
            </a:r>
          </a:p>
          <a:p>
            <a:endParaRPr lang="en-GB" dirty="0"/>
          </a:p>
          <a:p>
            <a:r>
              <a:rPr lang="en-GB" dirty="0" smtClean="0"/>
              <a:t>Said “Genius </a:t>
            </a:r>
            <a:r>
              <a:rPr lang="en-GB" dirty="0"/>
              <a:t>is </a:t>
            </a:r>
            <a:r>
              <a:rPr lang="en-GB" dirty="0" smtClean="0"/>
              <a:t>1</a:t>
            </a:r>
            <a:r>
              <a:rPr lang="en-GB" dirty="0"/>
              <a:t>% inspiration and </a:t>
            </a:r>
            <a:r>
              <a:rPr lang="en-GB" dirty="0" smtClean="0"/>
              <a:t>99</a:t>
            </a:r>
            <a:r>
              <a:rPr lang="en-GB" dirty="0"/>
              <a:t>% </a:t>
            </a:r>
            <a:r>
              <a:rPr lang="en-GB" dirty="0" smtClean="0"/>
              <a:t>perspiration”</a:t>
            </a:r>
          </a:p>
          <a:p>
            <a:endParaRPr lang="en-GB" dirty="0"/>
          </a:p>
          <a:p>
            <a:r>
              <a:rPr lang="en-GB" dirty="0"/>
              <a:t>He obtained 1093 patents – including the light bulb, battery </a:t>
            </a:r>
          </a:p>
          <a:p>
            <a:pPr marL="0" indent="0">
              <a:buNone/>
            </a:pPr>
            <a:r>
              <a:rPr lang="en-GB" dirty="0"/>
              <a:t>and record player (this is how we played music before CDs!)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32445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Thomas Edison</a:t>
            </a:r>
            <a:endParaRPr lang="en-GB" dirty="0"/>
          </a:p>
        </p:txBody>
      </p:sp>
      <p:pic>
        <p:nvPicPr>
          <p:cNvPr id="5126" name="Picture 6" descr="http://nicosteyn.files.wordpress.com/2011/01/thomas_ediso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66" y="1371600"/>
            <a:ext cx="369157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Look at the following phrases, write each down under the heading of either Growth </a:t>
            </a:r>
            <a:r>
              <a:rPr lang="en-GB" u="sng" dirty="0" err="1" smtClean="0"/>
              <a:t>Mindset</a:t>
            </a:r>
            <a:r>
              <a:rPr lang="en-GB" dirty="0" smtClean="0"/>
              <a:t> or </a:t>
            </a:r>
            <a:r>
              <a:rPr lang="en-GB" u="sng" dirty="0" smtClean="0"/>
              <a:t>Fixed </a:t>
            </a:r>
            <a:r>
              <a:rPr lang="en-GB" u="sng" dirty="0" err="1" smtClean="0"/>
              <a:t>Mindset</a:t>
            </a:r>
            <a:endParaRPr lang="en-GB" u="sng" dirty="0" smtClean="0"/>
          </a:p>
          <a:p>
            <a:pPr marL="0" indent="0">
              <a:buNone/>
            </a:pPr>
            <a:endParaRPr lang="en-GB" u="sng" dirty="0" smtClean="0"/>
          </a:p>
          <a:p>
            <a:r>
              <a:rPr lang="en-GB" dirty="0" smtClean="0"/>
              <a:t>Intelligence is static</a:t>
            </a:r>
          </a:p>
          <a:p>
            <a:r>
              <a:rPr lang="en-GB" dirty="0" smtClean="0"/>
              <a:t>Intelligence can be developed</a:t>
            </a:r>
          </a:p>
          <a:p>
            <a:endParaRPr lang="en-GB" dirty="0" smtClean="0"/>
          </a:p>
          <a:p>
            <a:r>
              <a:rPr lang="en-GB" dirty="0"/>
              <a:t>Embraces Challenges</a:t>
            </a:r>
          </a:p>
          <a:p>
            <a:r>
              <a:rPr lang="en-GB" dirty="0" smtClean="0"/>
              <a:t>Avoids Challenges</a:t>
            </a:r>
          </a:p>
          <a:p>
            <a:endParaRPr lang="en-GB" dirty="0" smtClean="0"/>
          </a:p>
          <a:p>
            <a:r>
              <a:rPr lang="en-GB" dirty="0" smtClean="0"/>
              <a:t>Gives up easy</a:t>
            </a:r>
          </a:p>
          <a:p>
            <a:r>
              <a:rPr lang="en-GB" dirty="0" smtClean="0"/>
              <a:t>Persists in the face of setbacks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96024" y="3550216"/>
            <a:ext cx="454797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Effort is pointless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Effort is the path to </a:t>
            </a:r>
            <a:r>
              <a:rPr lang="en-GB" sz="2800" dirty="0" smtClean="0"/>
              <a:t>mastery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Has </a:t>
            </a:r>
            <a:r>
              <a:rPr lang="en-GB" sz="2800" dirty="0"/>
              <a:t>a desire to </a:t>
            </a:r>
            <a:r>
              <a:rPr lang="en-GB" sz="2800" dirty="0" smtClean="0"/>
              <a:t>learn</a:t>
            </a:r>
            <a:endParaRPr lang="en-GB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Has a desire to look smart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1893764" cy="149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7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530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Was a single mother claiming unemployment benefit</a:t>
            </a:r>
          </a:p>
          <a:p>
            <a:r>
              <a:rPr lang="en-GB" dirty="0" smtClean="0"/>
              <a:t>Was so low she considered suicide</a:t>
            </a:r>
          </a:p>
          <a:p>
            <a:r>
              <a:rPr lang="en-GB" dirty="0" smtClean="0"/>
              <a:t>Wrote children's story’s  while her baby slept</a:t>
            </a:r>
          </a:p>
          <a:p>
            <a:r>
              <a:rPr lang="en-GB" dirty="0" smtClean="0"/>
              <a:t>Received a grant to publish one of her stories</a:t>
            </a:r>
          </a:p>
          <a:p>
            <a:r>
              <a:rPr lang="en-GB" dirty="0" smtClean="0"/>
              <a:t>Became one of the most successful children’s authors of all time and one of the richest woman in the UK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32445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J.K. Rowling</a:t>
            </a:r>
            <a:endParaRPr lang="en-GB" dirty="0"/>
          </a:p>
        </p:txBody>
      </p:sp>
      <p:pic>
        <p:nvPicPr>
          <p:cNvPr id="7172" name="Picture 4" descr="http://4.bp.blogspot.com/-2kwx96tq4eY/UOFg1fcIVlI/AAAAAAAABuw/u6Ipz0nMVfA/s1600/jk+row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71" y="1475445"/>
            <a:ext cx="401631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Didn’t </a:t>
            </a:r>
            <a:r>
              <a:rPr lang="en-GB" dirty="0"/>
              <a:t>speak until he was three years old </a:t>
            </a:r>
            <a:endParaRPr lang="en-GB" dirty="0" smtClean="0"/>
          </a:p>
          <a:p>
            <a:r>
              <a:rPr lang="en-GB" dirty="0" smtClean="0"/>
              <a:t>Failed </a:t>
            </a:r>
            <a:r>
              <a:rPr lang="en-GB" dirty="0"/>
              <a:t>to </a:t>
            </a:r>
            <a:r>
              <a:rPr lang="en-GB" dirty="0" smtClean="0"/>
              <a:t>impress his </a:t>
            </a:r>
            <a:r>
              <a:rPr lang="en-GB" dirty="0"/>
              <a:t>teachers all the way through </a:t>
            </a:r>
            <a:r>
              <a:rPr lang="en-GB" dirty="0" smtClean="0"/>
              <a:t>college</a:t>
            </a:r>
          </a:p>
          <a:p>
            <a:r>
              <a:rPr lang="en-GB" dirty="0"/>
              <a:t>His </a:t>
            </a:r>
            <a:r>
              <a:rPr lang="en-GB" dirty="0" smtClean="0"/>
              <a:t>teachers </a:t>
            </a:r>
            <a:r>
              <a:rPr lang="en-GB" dirty="0"/>
              <a:t>thought </a:t>
            </a:r>
            <a:r>
              <a:rPr lang="en-GB" dirty="0" smtClean="0"/>
              <a:t>he </a:t>
            </a:r>
            <a:r>
              <a:rPr lang="en-GB" dirty="0"/>
              <a:t>was lazy, sloppy, insubordinate, and that he would never amount to </a:t>
            </a:r>
            <a:r>
              <a:rPr lang="en-GB" dirty="0" smtClean="0"/>
              <a:t>anything</a:t>
            </a:r>
          </a:p>
          <a:p>
            <a:r>
              <a:rPr lang="en-GB" dirty="0" smtClean="0"/>
              <a:t>Became a recognised ‘genius’ and fantastic scientist</a:t>
            </a:r>
          </a:p>
          <a:p>
            <a:r>
              <a:rPr lang="en-GB" dirty="0" smtClean="0"/>
              <a:t>E=MC²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32445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Albert Einstein</a:t>
            </a:r>
            <a:endParaRPr lang="en-GB" dirty="0"/>
          </a:p>
        </p:txBody>
      </p:sp>
      <p:pic>
        <p:nvPicPr>
          <p:cNvPr id="5" name="Picture 2" descr="http://upload.wikimedia.org/wikipedia/commons/a/a1/Albert_Einstein_19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8" y="1676400"/>
            <a:ext cx="333607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W</a:t>
            </a:r>
            <a:r>
              <a:rPr lang="en-GB" dirty="0" smtClean="0"/>
              <a:t>as </a:t>
            </a:r>
            <a:r>
              <a:rPr lang="en-GB" dirty="0"/>
              <a:t>born into poverty in rural Mississippi to a teenage single </a:t>
            </a:r>
            <a:r>
              <a:rPr lang="en-GB" dirty="0" smtClean="0"/>
              <a:t>mother</a:t>
            </a:r>
          </a:p>
          <a:p>
            <a:r>
              <a:rPr lang="en-GB" dirty="0" smtClean="0"/>
              <a:t>Suffered considerable </a:t>
            </a:r>
            <a:r>
              <a:rPr lang="en-GB" dirty="0"/>
              <a:t>hardship during her </a:t>
            </a:r>
            <a:r>
              <a:rPr lang="en-GB" dirty="0" smtClean="0"/>
              <a:t>childhood</a:t>
            </a:r>
          </a:p>
          <a:p>
            <a:r>
              <a:rPr lang="en-GB" dirty="0"/>
              <a:t>She was raped at age nine and became pregnant at 14; her son died in </a:t>
            </a:r>
            <a:r>
              <a:rPr lang="en-GB" dirty="0" smtClean="0"/>
              <a:t>infancy</a:t>
            </a:r>
          </a:p>
          <a:p>
            <a:r>
              <a:rPr lang="en-GB" dirty="0" smtClean="0"/>
              <a:t>She is now </a:t>
            </a:r>
            <a:r>
              <a:rPr lang="en-GB" dirty="0"/>
              <a:t>an American media proprietor, talk show host, actress, producer, and philanthropist</a:t>
            </a:r>
            <a:r>
              <a:rPr lang="en-GB" dirty="0" smtClean="0"/>
              <a:t>.</a:t>
            </a:r>
          </a:p>
          <a:p>
            <a:r>
              <a:rPr lang="en-GB" dirty="0" smtClean="0"/>
              <a:t>She is worth around $3 billion, the richest African-American of the 20</a:t>
            </a:r>
            <a:r>
              <a:rPr lang="en-GB" baseline="30000" dirty="0" smtClean="0"/>
              <a:t>th</a:t>
            </a:r>
            <a:r>
              <a:rPr lang="en-GB" dirty="0" smtClean="0"/>
              <a:t> century and America’s only black billionaire.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32445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Oprah Winfrey</a:t>
            </a:r>
            <a:endParaRPr lang="en-GB" dirty="0"/>
          </a:p>
        </p:txBody>
      </p:sp>
      <p:pic>
        <p:nvPicPr>
          <p:cNvPr id="9218" name="Picture 2" descr="http://todoenlavidaesactitud.com/wp-content/uploads/2012/07/oprah-winf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968033" cy="265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https://www.youtube.com/watch?v=zLYECIjmnQs</a:t>
            </a:r>
          </a:p>
        </p:txBody>
      </p:sp>
    </p:spTree>
    <p:extLst>
      <p:ext uri="{BB962C8B-B14F-4D97-AF65-F5344CB8AC3E}">
        <p14:creationId xmlns:p14="http://schemas.microsoft.com/office/powerpoint/2010/main" val="25407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Discuss:</a:t>
            </a:r>
          </a:p>
          <a:p>
            <a:r>
              <a:rPr lang="en-GB" dirty="0" smtClean="0"/>
              <a:t>What can we learn from these individual’s stories?</a:t>
            </a:r>
          </a:p>
          <a:p>
            <a:endParaRPr lang="en-GB" dirty="0"/>
          </a:p>
          <a:p>
            <a:r>
              <a:rPr lang="en-GB" dirty="0" smtClean="0"/>
              <a:t>Basically… Hard work, practice, perseverance and effort – having a GROWTH MINDSET, can lead to success!</a:t>
            </a:r>
          </a:p>
          <a:p>
            <a:endParaRPr lang="en-GB" dirty="0"/>
          </a:p>
          <a:p>
            <a:r>
              <a:rPr lang="en-GB" dirty="0" smtClean="0"/>
              <a:t>Don’t Give Up! </a:t>
            </a:r>
            <a:r>
              <a:rPr lang="en-GB" dirty="0">
                <a:hlinkClick r:id="rId2"/>
              </a:rPr>
              <a:t>http://www.youtube.com/watch?v=kZlXWp6vFdE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Week…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Failing your way to success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77" y="2230676"/>
            <a:ext cx="5211044" cy="39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3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72968" y="3244334"/>
            <a:ext cx="4398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 action="ppaction://hlinkfile"/>
              </a:rPr>
              <a:t>http://www.bbc.co.uk/scotland/brainsmart/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88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66" y="-152400"/>
            <a:ext cx="8229600" cy="1143000"/>
          </a:xfrm>
        </p:spPr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0166"/>
            <a:ext cx="850812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1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 Smart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Our next block of work will look at things like:</a:t>
            </a:r>
          </a:p>
          <a:p>
            <a:r>
              <a:rPr lang="en-GB" dirty="0"/>
              <a:t>failing your way to </a:t>
            </a:r>
            <a:r>
              <a:rPr lang="en-GB" dirty="0" smtClean="0"/>
              <a:t>success</a:t>
            </a:r>
          </a:p>
          <a:p>
            <a:r>
              <a:rPr lang="en-GB" dirty="0" smtClean="0"/>
              <a:t>how you learn</a:t>
            </a:r>
          </a:p>
          <a:p>
            <a:r>
              <a:rPr lang="en-GB" dirty="0"/>
              <a:t>m</a:t>
            </a:r>
            <a:r>
              <a:rPr lang="en-GB" dirty="0" smtClean="0"/>
              <a:t>emory techniques</a:t>
            </a:r>
          </a:p>
          <a:p>
            <a:r>
              <a:rPr lang="en-GB" dirty="0" smtClean="0"/>
              <a:t>acting on feedback </a:t>
            </a:r>
          </a:p>
          <a:p>
            <a:r>
              <a:rPr lang="en-GB" dirty="0" smtClean="0"/>
              <a:t>Setting goals</a:t>
            </a:r>
          </a:p>
          <a:p>
            <a:r>
              <a:rPr lang="en-GB" dirty="0" smtClean="0"/>
              <a:t>looking after your brain!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Today’s lesson will focus on reminding ourselves about Growth </a:t>
            </a:r>
            <a:r>
              <a:rPr lang="en-GB" dirty="0" err="1" smtClean="0"/>
              <a:t>Mindset</a:t>
            </a:r>
            <a:endParaRPr lang="en-GB" dirty="0"/>
          </a:p>
        </p:txBody>
      </p:sp>
      <p:pic>
        <p:nvPicPr>
          <p:cNvPr id="4" name="Picture 2" descr="http://blabsta.com/wp-content/uploads/2013/10/brainsmart_lo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543300"/>
            <a:ext cx="14732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1303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0" dirty="0" smtClean="0">
                <a:latin typeface="Comic Sans MS" pitchFamily="66" charset="0"/>
              </a:rPr>
              <a:t>Mindsets recap: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1295400"/>
            <a:ext cx="4319587" cy="501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FF3300"/>
                </a:solidFill>
                <a:latin typeface="Comic Sans MS" pitchFamily="66" charset="0"/>
              </a:rPr>
              <a:t>Fixed mindset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Belief that ability  is fixed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People are born with talent </a:t>
            </a:r>
            <a:r>
              <a:rPr lang="en-US" dirty="0" err="1" smtClean="0">
                <a:latin typeface="Comic Sans MS" pitchFamily="66" charset="0"/>
              </a:rPr>
              <a:t>e.g</a:t>
            </a:r>
            <a:r>
              <a:rPr lang="en-US" dirty="0" smtClean="0">
                <a:latin typeface="Comic Sans MS" pitchFamily="66" charset="0"/>
              </a:rPr>
              <a:t> smart/sporty </a:t>
            </a:r>
            <a:r>
              <a:rPr lang="en-US" dirty="0" err="1" smtClean="0">
                <a:latin typeface="Comic Sans MS" pitchFamily="66" charset="0"/>
              </a:rPr>
              <a:t>etc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Depressed after failure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pitchFamily="66" charset="0"/>
              </a:rPr>
              <a:t>Put in less effort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latin typeface="Comic Sans MS" pitchFamily="66" charset="0"/>
              </a:rPr>
              <a:t>Don’t try new strategies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293" y="1219200"/>
            <a:ext cx="4464050" cy="482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chemeClr val="folHlink"/>
                </a:solidFill>
                <a:latin typeface="Comic Sans MS" pitchFamily="66" charset="0"/>
              </a:rPr>
              <a:t>Growth mindset</a:t>
            </a:r>
            <a:endParaRPr lang="en-US" sz="3200" dirty="0" smtClean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Belief that people can grow and develop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See failure/setback as a learning opportunity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Put in effort and persist</a:t>
            </a:r>
          </a:p>
          <a:p>
            <a:pPr eaLnBrk="1" hangingPunct="1">
              <a:defRPr/>
            </a:pPr>
            <a:r>
              <a:rPr lang="en-GB" dirty="0" smtClean="0">
                <a:latin typeface="Comic Sans MS" pitchFamily="66" charset="0"/>
              </a:rPr>
              <a:t>Try alternative routes to success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6683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</a:t>
            </a:r>
            <a:r>
              <a:rPr lang="en-GB" dirty="0" err="1" smtClean="0"/>
              <a:t>Mindset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Watch the clip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www.youtube.com/watch?v=wNG41u3xbDc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observations can you make to do with growth and fixed </a:t>
            </a:r>
            <a:r>
              <a:rPr lang="en-GB" dirty="0" err="1" smtClean="0"/>
              <a:t>mindsets</a:t>
            </a:r>
            <a:r>
              <a:rPr lang="en-GB" dirty="0" smtClean="0"/>
              <a:t>?</a:t>
            </a:r>
          </a:p>
          <a:p>
            <a:r>
              <a:rPr lang="en-GB" dirty="0"/>
              <a:t>Instead of arguing about something, try it out</a:t>
            </a:r>
          </a:p>
          <a:p>
            <a:r>
              <a:rPr lang="en-GB" dirty="0"/>
              <a:t>Taking a risk can lead to </a:t>
            </a:r>
            <a:r>
              <a:rPr lang="en-GB" dirty="0" smtClean="0"/>
              <a:t>success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If pigs can have a growth </a:t>
            </a:r>
            <a:r>
              <a:rPr lang="en-GB" dirty="0" err="1" smtClean="0"/>
              <a:t>mindset</a:t>
            </a:r>
            <a:r>
              <a:rPr lang="en-GB" dirty="0" smtClean="0"/>
              <a:t>, so can you!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3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and Drawbacks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pairs/small groups, list:</a:t>
            </a:r>
          </a:p>
          <a:p>
            <a:r>
              <a:rPr lang="en-GB" dirty="0" smtClean="0"/>
              <a:t>The </a:t>
            </a:r>
            <a:r>
              <a:rPr lang="en-GB" u="sng" dirty="0" smtClean="0"/>
              <a:t>benefits </a:t>
            </a:r>
            <a:r>
              <a:rPr lang="en-GB" dirty="0" smtClean="0"/>
              <a:t>of having a </a:t>
            </a:r>
            <a:r>
              <a:rPr lang="en-GB" u="sng" dirty="0" smtClean="0"/>
              <a:t>growth </a:t>
            </a:r>
            <a:r>
              <a:rPr lang="en-GB" u="sng" dirty="0" err="1" smtClean="0"/>
              <a:t>mindset</a:t>
            </a:r>
            <a:r>
              <a:rPr lang="en-GB" u="sng" dirty="0" smtClean="0"/>
              <a:t> </a:t>
            </a:r>
          </a:p>
          <a:p>
            <a:r>
              <a:rPr lang="en-GB" dirty="0" smtClean="0"/>
              <a:t>The drawbacks of having a </a:t>
            </a:r>
            <a:r>
              <a:rPr lang="en-GB" u="sng" dirty="0" smtClean="0"/>
              <a:t>fixed </a:t>
            </a:r>
            <a:r>
              <a:rPr lang="en-GB" u="sng" dirty="0" err="1" smtClean="0"/>
              <a:t>mindset</a:t>
            </a:r>
            <a:endParaRPr lang="en-GB" u="sng" dirty="0" smtClean="0"/>
          </a:p>
          <a:p>
            <a:r>
              <a:rPr lang="en-GB" dirty="0" smtClean="0"/>
              <a:t>Your teacher will collate responses on the board and discuss as a class</a:t>
            </a:r>
          </a:p>
          <a:p>
            <a:pPr mar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7938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Drawbacks of a Fixed </a:t>
            </a:r>
            <a:r>
              <a:rPr lang="en-GB" dirty="0" err="1" smtClean="0"/>
              <a:t>Mindset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Do you have things like?</a:t>
            </a:r>
          </a:p>
          <a:p>
            <a:r>
              <a:rPr lang="en-GB" dirty="0" smtClean="0"/>
              <a:t>Arrogance</a:t>
            </a:r>
          </a:p>
          <a:p>
            <a:r>
              <a:rPr lang="en-GB" dirty="0" smtClean="0"/>
              <a:t>Thinking you’re right all the time</a:t>
            </a:r>
          </a:p>
          <a:p>
            <a:r>
              <a:rPr lang="en-GB" dirty="0" smtClean="0"/>
              <a:t>Showing off</a:t>
            </a:r>
          </a:p>
          <a:p>
            <a:r>
              <a:rPr lang="en-GB" dirty="0" smtClean="0"/>
              <a:t>Give up when things are too difficult</a:t>
            </a:r>
          </a:p>
          <a:p>
            <a:r>
              <a:rPr lang="en-GB" dirty="0" smtClean="0"/>
              <a:t>Get upset when you’re wrong</a:t>
            </a:r>
          </a:p>
          <a:p>
            <a:r>
              <a:rPr lang="en-GB" dirty="0" smtClean="0"/>
              <a:t>Negative self-talk when things don’t go right “I’m rubbish at Biology” after failing a test</a:t>
            </a:r>
          </a:p>
          <a:p>
            <a:r>
              <a:rPr lang="en-GB" dirty="0" smtClean="0"/>
              <a:t>Limits you from learning new things</a:t>
            </a:r>
          </a:p>
          <a:p>
            <a:r>
              <a:rPr lang="en-GB" dirty="0" smtClean="0"/>
              <a:t>Any more?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0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Benefits of a Growth </a:t>
            </a:r>
            <a:r>
              <a:rPr lang="en-GB" dirty="0" err="1" smtClean="0"/>
              <a:t>Mindset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Do you have things like?</a:t>
            </a:r>
          </a:p>
          <a:p>
            <a:r>
              <a:rPr lang="en-GB" dirty="0" smtClean="0"/>
              <a:t>Being humble</a:t>
            </a:r>
          </a:p>
          <a:p>
            <a:r>
              <a:rPr lang="en-GB" dirty="0" smtClean="0"/>
              <a:t>Learning from mistakes</a:t>
            </a:r>
          </a:p>
          <a:p>
            <a:r>
              <a:rPr lang="en-GB" dirty="0" smtClean="0"/>
              <a:t>Open to learning</a:t>
            </a:r>
          </a:p>
          <a:p>
            <a:r>
              <a:rPr lang="en-GB" dirty="0" smtClean="0"/>
              <a:t>You believe you can become smarter</a:t>
            </a:r>
          </a:p>
          <a:p>
            <a:r>
              <a:rPr lang="en-GB" dirty="0" smtClean="0"/>
              <a:t>Speak positively about yourself</a:t>
            </a:r>
          </a:p>
          <a:p>
            <a:r>
              <a:rPr lang="en-GB" dirty="0" smtClean="0"/>
              <a:t>Comfortable making mistakes</a:t>
            </a:r>
          </a:p>
          <a:p>
            <a:r>
              <a:rPr lang="en-GB" dirty="0" smtClean="0"/>
              <a:t>Increased resilience</a:t>
            </a:r>
          </a:p>
          <a:p>
            <a:r>
              <a:rPr lang="en-GB" dirty="0" smtClean="0"/>
              <a:t>Less likely to be stressed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0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1334</Words>
  <Application>Microsoft Office PowerPoint</Application>
  <PresentationFormat>On-screen Show (4:3)</PresentationFormat>
  <Paragraphs>192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Starter</vt:lpstr>
      <vt:lpstr>Answers</vt:lpstr>
      <vt:lpstr>Brain Smart</vt:lpstr>
      <vt:lpstr>Mindsets recap:</vt:lpstr>
      <vt:lpstr>Growth Mindset</vt:lpstr>
      <vt:lpstr>Benefits and Drawbacks</vt:lpstr>
      <vt:lpstr>Drawbacks of a Fixed Mindset</vt:lpstr>
      <vt:lpstr>Benefits of a Growth Mindset</vt:lpstr>
      <vt:lpstr>Quiz</vt:lpstr>
      <vt:lpstr>Person 1</vt:lpstr>
      <vt:lpstr>Person 2</vt:lpstr>
      <vt:lpstr>Person 3</vt:lpstr>
      <vt:lpstr>Person 4</vt:lpstr>
      <vt:lpstr>Person 5</vt:lpstr>
      <vt:lpstr>Person 6</vt:lpstr>
      <vt:lpstr>Person 1</vt:lpstr>
      <vt:lpstr>Person 2</vt:lpstr>
      <vt:lpstr>Person 3</vt:lpstr>
      <vt:lpstr>Person 4</vt:lpstr>
      <vt:lpstr>Person 5</vt:lpstr>
      <vt:lpstr>Person 6</vt:lpstr>
      <vt:lpstr>PowerPoint Presentation</vt:lpstr>
      <vt:lpstr>Plenary</vt:lpstr>
      <vt:lpstr>Next Week…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Watson</dc:creator>
  <cp:lastModifiedBy>lorna</cp:lastModifiedBy>
  <cp:revision>33</cp:revision>
  <dcterms:created xsi:type="dcterms:W3CDTF">2006-08-16T00:00:00Z</dcterms:created>
  <dcterms:modified xsi:type="dcterms:W3CDTF">2015-01-05T17:53:24Z</dcterms:modified>
</cp:coreProperties>
</file>